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9" d="100"/>
          <a:sy n="79" d="100"/>
        </p:scale>
        <p:origin x="3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2.pn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m25.in/" TargetMode="External"/><Relationship Id="rId7" Type="http://schemas.openxmlformats.org/officeDocument/2006/relationships/image" Target="../media/image6.tmp"/><Relationship Id="rId2" Type="http://schemas.openxmlformats.org/officeDocument/2006/relationships/hyperlink" Target="http://www.tianqi.com/ai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mp"/><Relationship Id="rId5" Type="http://schemas.openxmlformats.org/officeDocument/2006/relationships/image" Target="../media/image4.tmp"/><Relationship Id="rId4" Type="http://schemas.openxmlformats.org/officeDocument/2006/relationships/hyperlink" Target="http://datacenter.mep.gov.c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mp"/><Relationship Id="rId4" Type="http://schemas.openxmlformats.org/officeDocument/2006/relationships/image" Target="../media/image11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m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264696" y="1335505"/>
            <a:ext cx="11424821" cy="2953973"/>
          </a:xfrm>
        </p:spPr>
        <p:txBody>
          <a:bodyPr/>
          <a:lstStyle/>
          <a:p>
            <a:pPr algn="ctr"/>
            <a:r>
              <a:rPr lang="en-US" altLang="zh-CN" b="1" dirty="0" smtClean="0"/>
              <a:t>Air </a:t>
            </a:r>
            <a:r>
              <a:rPr lang="en-US" altLang="zh-CN" b="1" dirty="0"/>
              <a:t>Quality Display And </a:t>
            </a:r>
            <a:r>
              <a:rPr lang="en-US" altLang="zh-CN" b="1" dirty="0" err="1"/>
              <a:t>Analyse</a:t>
            </a:r>
            <a:r>
              <a:rPr lang="en-US" altLang="zh-CN" b="1" dirty="0"/>
              <a:t>: 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b="1" dirty="0" smtClean="0"/>
              <a:t>                                        </a:t>
            </a:r>
            <a:r>
              <a:rPr lang="en-US" altLang="zh-CN" dirty="0" smtClean="0"/>
              <a:t>Air </a:t>
            </a:r>
            <a:r>
              <a:rPr lang="en-US" altLang="zh-CN" dirty="0"/>
              <a:t>Index In China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                                              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唐宇新 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5140379061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13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266104"/>
            <a:ext cx="10131425" cy="749968"/>
          </a:xfrm>
        </p:spPr>
        <p:txBody>
          <a:bodyPr/>
          <a:lstStyle/>
          <a:p>
            <a:r>
              <a:rPr lang="en-US" altLang="zh-CN" dirty="0" smtClean="0"/>
              <a:t>Data </a:t>
            </a:r>
            <a:r>
              <a:rPr lang="en-US" altLang="zh-CN" dirty="0" smtClean="0"/>
              <a:t>source(</a:t>
            </a:r>
            <a:r>
              <a:rPr lang="zh-CN" altLang="en-US" dirty="0" smtClean="0"/>
              <a:t>数据</a:t>
            </a:r>
            <a:r>
              <a:rPr lang="en-US" altLang="zh-CN" dirty="0" smtClean="0"/>
              <a:t>):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85801" y="1467852"/>
            <a:ext cx="1023887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Several </a:t>
            </a:r>
            <a:r>
              <a:rPr lang="en-US" altLang="zh-CN" sz="2800" dirty="0" smtClean="0"/>
              <a:t>free environment </a:t>
            </a:r>
          </a:p>
          <a:p>
            <a:r>
              <a:rPr lang="en-US" altLang="zh-CN" sz="2800" dirty="0" smtClean="0"/>
              <a:t>websites </a:t>
            </a:r>
            <a:r>
              <a:rPr lang="en-US" altLang="zh-CN" sz="2800" dirty="0"/>
              <a:t>in China:</a:t>
            </a:r>
          </a:p>
          <a:p>
            <a:pPr marL="342900" indent="-342900">
              <a:buAutoNum type="arabicPeriod"/>
            </a:pPr>
            <a:r>
              <a:rPr lang="en-US" altLang="zh-CN" sz="2800" dirty="0" smtClean="0">
                <a:hlinkClick r:id="rId2"/>
              </a:rPr>
              <a:t>http</a:t>
            </a:r>
            <a:r>
              <a:rPr lang="en-US" altLang="zh-CN" sz="2800" dirty="0">
                <a:hlinkClick r:id="rId2"/>
              </a:rPr>
              <a:t>://www.tianqi.com/air</a:t>
            </a:r>
            <a:r>
              <a:rPr lang="en-US" altLang="zh-CN" sz="2800" dirty="0" smtClean="0">
                <a:hlinkClick r:id="rId2"/>
              </a:rPr>
              <a:t>/</a:t>
            </a:r>
            <a:r>
              <a:rPr lang="en-US" altLang="zh-CN" sz="2800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sz="2800" dirty="0">
                <a:hlinkClick r:id="rId3"/>
              </a:rPr>
              <a:t>http://www.pm25.in</a:t>
            </a:r>
            <a:r>
              <a:rPr lang="en-US" altLang="zh-CN" sz="2800" dirty="0" smtClean="0">
                <a:hlinkClick r:id="rId3"/>
              </a:rPr>
              <a:t>/</a:t>
            </a:r>
            <a:endParaRPr lang="en-US" altLang="zh-CN" sz="2800" dirty="0" smtClean="0"/>
          </a:p>
          <a:p>
            <a:pPr marL="342900" indent="-342900">
              <a:buAutoNum type="arabicPeriod"/>
            </a:pPr>
            <a:r>
              <a:rPr lang="en-US" altLang="zh-CN" sz="2800" dirty="0">
                <a:hlinkClick r:id="rId4"/>
              </a:rPr>
              <a:t>http://datacenter.mep.gov.cn</a:t>
            </a:r>
            <a:r>
              <a:rPr lang="en-US" altLang="zh-CN" sz="2800" dirty="0" smtClean="0">
                <a:hlinkClick r:id="rId4"/>
              </a:rPr>
              <a:t>/</a:t>
            </a:r>
            <a:endParaRPr lang="en-US" altLang="zh-CN" sz="2800" dirty="0" smtClean="0"/>
          </a:p>
          <a:p>
            <a:endParaRPr lang="en-US" altLang="zh-CN" dirty="0" smtClean="0"/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37" y="4522678"/>
            <a:ext cx="3409228" cy="2106721"/>
          </a:xfrm>
          <a:prstGeom prst="rect">
            <a:avLst/>
          </a:prstGeom>
        </p:spPr>
      </p:pic>
      <p:pic>
        <p:nvPicPr>
          <p:cNvPr id="7" name="图片 6" descr="屏幕剪辑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37" y="2403927"/>
            <a:ext cx="3409228" cy="1965158"/>
          </a:xfrm>
          <a:prstGeom prst="rect">
            <a:avLst/>
          </a:prstGeom>
        </p:spPr>
      </p:pic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37" y="410698"/>
            <a:ext cx="3409228" cy="183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1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1738" y="94280"/>
            <a:ext cx="10131425" cy="1060752"/>
          </a:xfrm>
        </p:spPr>
        <p:txBody>
          <a:bodyPr/>
          <a:lstStyle/>
          <a:p>
            <a:r>
              <a:rPr lang="en-US" altLang="zh-CN" dirty="0" smtClean="0"/>
              <a:t>Tools to get </a:t>
            </a:r>
            <a:r>
              <a:rPr lang="en-US" altLang="zh-CN" dirty="0" smtClean="0"/>
              <a:t>data</a:t>
            </a:r>
            <a:r>
              <a:rPr lang="en-US" altLang="zh-CN" dirty="0" smtClean="0"/>
              <a:t>(</a:t>
            </a:r>
            <a:r>
              <a:rPr lang="zh-CN" altLang="en-US" dirty="0" smtClean="0"/>
              <a:t>工具</a:t>
            </a:r>
            <a:r>
              <a:rPr lang="en-US" altLang="zh-CN" dirty="0" smtClean="0"/>
              <a:t>)</a:t>
            </a:r>
            <a:r>
              <a:rPr lang="en-US" altLang="zh-CN" dirty="0" smtClean="0"/>
              <a:t>: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82053" y="1876926"/>
            <a:ext cx="584734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1.Python ---- Web </a:t>
            </a:r>
            <a:r>
              <a:rPr lang="en-US" altLang="zh-CN" sz="2800" dirty="0" smtClean="0"/>
              <a:t>crawler: </a:t>
            </a:r>
          </a:p>
          <a:p>
            <a:endParaRPr lang="en-US" altLang="zh-CN" dirty="0"/>
          </a:p>
          <a:p>
            <a:r>
              <a:rPr lang="en-US" altLang="zh-CN" dirty="0"/>
              <a:t>Regular </a:t>
            </a:r>
            <a:r>
              <a:rPr lang="en-US" altLang="zh-CN" dirty="0" smtClean="0"/>
              <a:t>expression to get data:</a:t>
            </a:r>
          </a:p>
          <a:p>
            <a:r>
              <a:rPr lang="en-US" altLang="zh-CN" dirty="0"/>
              <a:t>(.*)&lt;/a&gt;&lt;/span</a:t>
            </a:r>
            <a:r>
              <a:rPr lang="en-US" altLang="zh-CN" dirty="0" smtClean="0"/>
              <a:t>&gt;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2800" dirty="0" smtClean="0"/>
              <a:t>2. When we got the data, we write data in file with the format </a:t>
            </a:r>
            <a:r>
              <a:rPr lang="en-US" altLang="zh-CN" sz="2800" dirty="0" err="1" smtClean="0"/>
              <a:t>json</a:t>
            </a:r>
            <a:r>
              <a:rPr lang="en-US" altLang="zh-CN" sz="2800" dirty="0" smtClean="0"/>
              <a:t>: </a:t>
            </a:r>
          </a:p>
          <a:p>
            <a:endParaRPr lang="en-US" altLang="zh-CN" dirty="0"/>
          </a:p>
          <a:p>
            <a:r>
              <a:rPr lang="en-US" altLang="zh-CN" dirty="0"/>
              <a:t>"city" : "</a:t>
            </a:r>
            <a:r>
              <a:rPr lang="zh-CN" altLang="en-US" dirty="0"/>
              <a:t>和田地区</a:t>
            </a:r>
            <a:r>
              <a:rPr lang="en-US" altLang="zh-CN" dirty="0"/>
              <a:t>", "</a:t>
            </a:r>
            <a:r>
              <a:rPr lang="en-US" altLang="zh-CN" dirty="0" err="1"/>
              <a:t>api</a:t>
            </a:r>
            <a:r>
              <a:rPr lang="en-US" altLang="zh-CN" dirty="0"/>
              <a:t>" : 315, "state" : "</a:t>
            </a:r>
            <a:r>
              <a:rPr lang="zh-CN" altLang="en-US" dirty="0"/>
              <a:t>颗粒物</a:t>
            </a:r>
            <a:r>
              <a:rPr lang="en-US" altLang="zh-CN" dirty="0"/>
              <a:t>(PM10)", "pm25": 178, "pm10": 431, "co": 0.966, "no2": 8, "o3": 52</a:t>
            </a:r>
            <a:endParaRPr lang="zh-CN" altLang="en-US" dirty="0"/>
          </a:p>
        </p:txBody>
      </p:sp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621" y="357479"/>
            <a:ext cx="5723021" cy="3038894"/>
          </a:xfrm>
          <a:prstGeom prst="rect">
            <a:avLst/>
          </a:prstGeom>
        </p:spPr>
      </p:pic>
      <p:pic>
        <p:nvPicPr>
          <p:cNvPr id="9" name="图片 8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621" y="3551287"/>
            <a:ext cx="5723021" cy="294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0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9548" y="264695"/>
            <a:ext cx="10131425" cy="894347"/>
          </a:xfrm>
        </p:spPr>
        <p:txBody>
          <a:bodyPr/>
          <a:lstStyle/>
          <a:p>
            <a:r>
              <a:rPr lang="en-US" altLang="zh-CN" dirty="0" smtClean="0"/>
              <a:t>Display</a:t>
            </a:r>
            <a:r>
              <a:rPr lang="en-US" altLang="zh-CN" dirty="0" smtClean="0"/>
              <a:t>(</a:t>
            </a:r>
            <a:r>
              <a:rPr lang="zh-CN" altLang="en-US" dirty="0" smtClean="0"/>
              <a:t>可视化</a:t>
            </a:r>
            <a:r>
              <a:rPr lang="en-US" altLang="zh-CN" dirty="0" smtClean="0"/>
              <a:t>)</a:t>
            </a:r>
            <a:r>
              <a:rPr lang="en-US" altLang="zh-CN" dirty="0" smtClean="0"/>
              <a:t>: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21895" y="1443789"/>
            <a:ext cx="597969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800" dirty="0" smtClean="0"/>
              <a:t>HTML </a:t>
            </a:r>
          </a:p>
          <a:p>
            <a:r>
              <a:rPr lang="en-US" altLang="zh-CN" sz="2800" dirty="0" smtClean="0"/>
              <a:t>+JAVASCRIPT( JQUERY ) </a:t>
            </a:r>
          </a:p>
          <a:p>
            <a:r>
              <a:rPr lang="en-US" altLang="zh-CN" sz="2800" dirty="0" smtClean="0"/>
              <a:t>+ CSS</a:t>
            </a:r>
            <a:r>
              <a:rPr lang="en-US" altLang="zh-CN" sz="2800" dirty="0" smtClean="0"/>
              <a:t>:</a:t>
            </a:r>
          </a:p>
          <a:p>
            <a:r>
              <a:rPr lang="en-US" altLang="zh-CN" sz="2800" dirty="0" smtClean="0"/>
              <a:t>+ </a:t>
            </a:r>
            <a:r>
              <a:rPr lang="en-US" altLang="zh-CN" sz="2800" dirty="0" err="1" smtClean="0"/>
              <a:t>Baidu</a:t>
            </a:r>
            <a:r>
              <a:rPr lang="en-US" altLang="zh-CN" sz="2800" dirty="0" smtClean="0"/>
              <a:t> Map API to show data</a:t>
            </a:r>
            <a:endParaRPr lang="en-US" altLang="zh-CN" sz="2800" dirty="0" smtClean="0"/>
          </a:p>
          <a:p>
            <a:r>
              <a:rPr lang="en-US" altLang="zh-CN" sz="2800" dirty="0" smtClean="0"/>
              <a:t>2</a:t>
            </a:r>
            <a:r>
              <a:rPr lang="en-US" altLang="zh-CN" sz="2800" dirty="0" smtClean="0"/>
              <a:t>. Result: </a:t>
            </a:r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 smtClean="0"/>
          </a:p>
          <a:p>
            <a:pPr marL="342900" indent="-342900">
              <a:buAutoNum type="arabicPeriod"/>
            </a:pPr>
            <a:endParaRPr lang="zh-CN" altLang="en-US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94" y="110465"/>
            <a:ext cx="4259179" cy="2666648"/>
          </a:xfrm>
          <a:prstGeom prst="rect">
            <a:avLst/>
          </a:prstGeom>
        </p:spPr>
      </p:pic>
      <p:pic>
        <p:nvPicPr>
          <p:cNvPr id="12" name="图片 11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3" y="3525252"/>
            <a:ext cx="3792864" cy="2174788"/>
          </a:xfrm>
          <a:prstGeom prst="rect">
            <a:avLst/>
          </a:prstGeom>
        </p:spPr>
      </p:pic>
      <p:pic>
        <p:nvPicPr>
          <p:cNvPr id="13" name="图片 12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256" y="3525251"/>
            <a:ext cx="3852186" cy="2174789"/>
          </a:xfrm>
          <a:prstGeom prst="rect">
            <a:avLst/>
          </a:prstGeom>
        </p:spPr>
      </p:pic>
      <p:pic>
        <p:nvPicPr>
          <p:cNvPr id="14" name="图片 13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941" y="3525252"/>
            <a:ext cx="3600617" cy="2174788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21895" y="6039853"/>
            <a:ext cx="2382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API Index of China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4772527" y="6039853"/>
            <a:ext cx="2382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Pm2.5 Index of China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9248274" y="6003759"/>
            <a:ext cx="2382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Pm10 Index of China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044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224589"/>
            <a:ext cx="10131425" cy="1456267"/>
          </a:xfrm>
        </p:spPr>
        <p:txBody>
          <a:bodyPr/>
          <a:lstStyle/>
          <a:p>
            <a:r>
              <a:rPr lang="en-US" altLang="zh-CN" dirty="0" smtClean="0"/>
              <a:t>Connection(</a:t>
            </a:r>
            <a:r>
              <a:rPr lang="zh-CN" altLang="en-US" dirty="0" smtClean="0"/>
              <a:t>联机</a:t>
            </a:r>
            <a:r>
              <a:rPr lang="en-US" altLang="zh-CN" dirty="0" smtClean="0"/>
              <a:t>):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85801" y="1680856"/>
            <a:ext cx="428324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1.WampServer  apache:</a:t>
            </a:r>
          </a:p>
          <a:p>
            <a:r>
              <a:rPr lang="zh-CN" altLang="en-US" sz="2800" dirty="0" smtClean="0"/>
              <a:t>每次刷新页面，将会调用</a:t>
            </a:r>
            <a:r>
              <a:rPr lang="en-US" altLang="zh-CN" sz="2800" dirty="0" smtClean="0"/>
              <a:t>python</a:t>
            </a:r>
            <a:r>
              <a:rPr lang="zh-CN" altLang="en-US" sz="2800" dirty="0" smtClean="0"/>
              <a:t>脚本来抓取数据，然后将数据返回到</a:t>
            </a:r>
            <a:r>
              <a:rPr lang="en-US" altLang="zh-CN" sz="2800" dirty="0" smtClean="0"/>
              <a:t>HTML</a:t>
            </a:r>
            <a:r>
              <a:rPr lang="zh-CN" altLang="en-US" sz="2800" dirty="0" smtClean="0"/>
              <a:t>中，再将其在地图上展示出来。</a:t>
            </a:r>
            <a:endParaRPr lang="en-US" altLang="zh-CN" sz="2800" dirty="0" smtClean="0"/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endParaRPr lang="en-US" altLang="zh-CN" sz="2800" dirty="0"/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2. PHP </a:t>
            </a:r>
            <a:endParaRPr lang="zh-CN" altLang="en-US" sz="2800" dirty="0"/>
          </a:p>
        </p:txBody>
      </p:sp>
      <p:pic>
        <p:nvPicPr>
          <p:cNvPr id="6" name="图片 5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22" y="371216"/>
            <a:ext cx="3846630" cy="2977624"/>
          </a:xfrm>
          <a:prstGeom prst="rect">
            <a:avLst/>
          </a:prstGeom>
        </p:spPr>
      </p:pic>
      <p:pic>
        <p:nvPicPr>
          <p:cNvPr id="7" name="图片 6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797" y="4038965"/>
            <a:ext cx="4582284" cy="2786076"/>
          </a:xfrm>
          <a:prstGeom prst="rect">
            <a:avLst/>
          </a:prstGeom>
        </p:spPr>
      </p:pic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52" y="4038965"/>
            <a:ext cx="4579274" cy="278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26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 download: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85801" y="2065867"/>
            <a:ext cx="529389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1. First, we want to organize all the data with the format .</a:t>
            </a:r>
            <a:r>
              <a:rPr lang="en-US" altLang="zh-CN" sz="2800" dirty="0" err="1" smtClean="0"/>
              <a:t>xls</a:t>
            </a:r>
            <a:r>
              <a:rPr lang="en-US" altLang="zh-CN" sz="2800" dirty="0" smtClean="0"/>
              <a:t> (easy to get all the data)</a:t>
            </a:r>
          </a:p>
          <a:p>
            <a:r>
              <a:rPr lang="en-US" altLang="zh-CN" sz="2800" dirty="0" smtClean="0"/>
              <a:t>2. Second, we write a file named   </a:t>
            </a:r>
            <a:r>
              <a:rPr lang="en-US" altLang="zh-CN" sz="2800" dirty="0" err="1" smtClean="0"/>
              <a:t>getexcel.php</a:t>
            </a:r>
            <a:r>
              <a:rPr lang="en-US" altLang="zh-CN" sz="2800" dirty="0" smtClean="0"/>
              <a:t>.</a:t>
            </a:r>
          </a:p>
          <a:p>
            <a:r>
              <a:rPr lang="en-US" altLang="zh-CN" sz="2800" dirty="0" smtClean="0"/>
              <a:t>3. Third, we refresh the page 10 minutes 1 time. At every time, we download the data.</a:t>
            </a:r>
          </a:p>
          <a:p>
            <a:r>
              <a:rPr lang="zh-CN" altLang="en-US" sz="2800" dirty="0" smtClean="0"/>
              <a:t>把所有数据组织到</a:t>
            </a:r>
            <a:r>
              <a:rPr lang="en-US" altLang="zh-CN" sz="2800" dirty="0" smtClean="0"/>
              <a:t>excel</a:t>
            </a:r>
            <a:r>
              <a:rPr lang="en-US" altLang="zh-CN" dirty="0" smtClean="0"/>
              <a:t>,</a:t>
            </a:r>
            <a:r>
              <a:rPr lang="zh-CN" altLang="en-US" sz="2800" dirty="0" smtClean="0"/>
              <a:t>然后自动</a:t>
            </a:r>
            <a:r>
              <a:rPr lang="en-US" altLang="zh-CN" sz="2800" dirty="0" smtClean="0"/>
              <a:t>10minute</a:t>
            </a:r>
            <a:r>
              <a:rPr lang="zh-CN" altLang="en-US" sz="2800" dirty="0" smtClean="0"/>
              <a:t>刷新一次页面，自动下载数据。</a:t>
            </a:r>
            <a:endParaRPr lang="en-US" altLang="zh-CN" sz="2800" dirty="0" smtClean="0"/>
          </a:p>
        </p:txBody>
      </p:sp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18" y="42152"/>
            <a:ext cx="4188306" cy="2255880"/>
          </a:xfrm>
          <a:prstGeom prst="rect">
            <a:avLst/>
          </a:prstGeom>
        </p:spPr>
      </p:pic>
      <p:pic>
        <p:nvPicPr>
          <p:cNvPr id="7" name="图片 6" descr="屏幕剪辑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18" y="2509880"/>
            <a:ext cx="4305901" cy="1929772"/>
          </a:xfrm>
          <a:prstGeom prst="rect">
            <a:avLst/>
          </a:prstGeom>
        </p:spPr>
      </p:pic>
      <p:pic>
        <p:nvPicPr>
          <p:cNvPr id="8" name="图片 7" descr="屏幕剪辑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18" y="4651500"/>
            <a:ext cx="4305901" cy="210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51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Analyses: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 smtClean="0"/>
              <a:t>Please review the analyses documentations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26571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 you!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85801" y="1973179"/>
            <a:ext cx="93124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感觉能把这次数据可视化大作业做完，自己的收获还是相当丰硕。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除了学习了必要的工具，正则表达式，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js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jquery</a:t>
            </a:r>
            <a:r>
              <a:rPr lang="zh-CN" altLang="en-US" dirty="0" smtClean="0"/>
              <a:t>，各类</a:t>
            </a:r>
            <a:r>
              <a:rPr lang="en-US" altLang="zh-CN" dirty="0" smtClean="0"/>
              <a:t>API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php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也满足了自己一直想要做一个各地各种空气污染物</a:t>
            </a:r>
            <a:r>
              <a:rPr lang="en-US" altLang="zh-CN" dirty="0" smtClean="0"/>
              <a:t>(api,pm2.5,pm10,no2,o3)</a:t>
            </a:r>
            <a:r>
              <a:rPr lang="zh-CN" altLang="en-US" dirty="0" smtClean="0"/>
              <a:t>指数地图的愿望，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另外，还提高了自己分析数据的能力。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谢谢任老师在大作业过程中的支持和帮助！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21358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天体</Template>
  <TotalTime>104</TotalTime>
  <Words>373</Words>
  <Application>Microsoft Office PowerPoint</Application>
  <PresentationFormat>宽屏</PresentationFormat>
  <Paragraphs>64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宋体</vt:lpstr>
      <vt:lpstr>微软雅黑</vt:lpstr>
      <vt:lpstr>Arial</vt:lpstr>
      <vt:lpstr>Calibri</vt:lpstr>
      <vt:lpstr>Calibri Light</vt:lpstr>
      <vt:lpstr>天体</vt:lpstr>
      <vt:lpstr>Air Quality Display And Analyse:                                          Air Index In China</vt:lpstr>
      <vt:lpstr>Data source(数据):</vt:lpstr>
      <vt:lpstr>Tools to get data(工具):</vt:lpstr>
      <vt:lpstr>Display(可视化):</vt:lpstr>
      <vt:lpstr>Connection(联机):</vt:lpstr>
      <vt:lpstr>Data download:</vt:lpstr>
      <vt:lpstr>Analyses: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Quality Display And Analyse: PM2.5 Index In China</dc:title>
  <dc:creator>糖小心</dc:creator>
  <cp:lastModifiedBy>糖小心</cp:lastModifiedBy>
  <cp:revision>73</cp:revision>
  <dcterms:created xsi:type="dcterms:W3CDTF">2015-09-03T07:43:06Z</dcterms:created>
  <dcterms:modified xsi:type="dcterms:W3CDTF">2015-09-06T05:38:37Z</dcterms:modified>
</cp:coreProperties>
</file>

<file path=docProps/thumbnail.jpeg>
</file>